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</p:sldIdLst>
  <p:sldSz cx="18288000" cy="10287000"/>
  <p:notesSz cx="6858000" cy="9144000"/>
  <p:embeddedFontLst>
    <p:embeddedFont>
      <p:font typeface="Themysion" charset="1" panose="00000000000000000000"/>
      <p:regular r:id="rId9"/>
    </p:embeddedFont>
    <p:embeddedFont>
      <p:font typeface="Montserrat Classic Bold" charset="1" panose="00000800000000000000"/>
      <p:regular r:id="rId10"/>
    </p:embeddedFont>
    <p:embeddedFont>
      <p:font typeface="Ubuntu" charset="1" panose="020B0504030602030204"/>
      <p:regular r:id="rId11"/>
    </p:embeddedFont>
    <p:embeddedFont>
      <p:font typeface="Ubuntu Bold" charset="1" panose="020B0804030602030204"/>
      <p:regular r:id="rId12"/>
    </p:embeddedFont>
    <p:embeddedFont>
      <p:font typeface="Montserrat Classic" charset="1" panose="00000500000000000000"/>
      <p:regular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12" Target="fonts/font12.fntdata" Type="http://schemas.openxmlformats.org/officeDocument/2006/relationships/font"/><Relationship Id="rId13" Target="fonts/font13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1.png" Type="http://schemas.openxmlformats.org/officeDocument/2006/relationships/image"/><Relationship Id="rId4" Target="../media/image2.png" Type="http://schemas.openxmlformats.org/officeDocument/2006/relationships/image"/><Relationship Id="rId5" Target="../media/image5.png" Type="http://schemas.openxmlformats.org/officeDocument/2006/relationships/image"/><Relationship Id="rId6" Target="../media/image4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5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19FC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true" flipV="false" rot="-1695925">
            <a:off x="16401669" y="6567130"/>
            <a:ext cx="1715263" cy="1845019"/>
          </a:xfrm>
          <a:custGeom>
            <a:avLst/>
            <a:gdLst/>
            <a:ahLst/>
            <a:cxnLst/>
            <a:rect r="r" b="b" t="t" l="l"/>
            <a:pathLst>
              <a:path h="1845019" w="1715263">
                <a:moveTo>
                  <a:pt x="1715262" y="0"/>
                </a:moveTo>
                <a:lnTo>
                  <a:pt x="0" y="0"/>
                </a:lnTo>
                <a:lnTo>
                  <a:pt x="0" y="1845018"/>
                </a:lnTo>
                <a:lnTo>
                  <a:pt x="1715262" y="1845018"/>
                </a:lnTo>
                <a:lnTo>
                  <a:pt x="1715262" y="0"/>
                </a:lnTo>
                <a:close/>
              </a:path>
            </a:pathLst>
          </a:custGeom>
          <a:blipFill>
            <a:blip r:embed="rId2"/>
            <a:stretch>
              <a:fillRect l="-7564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-819692">
            <a:off x="13108099" y="8353401"/>
            <a:ext cx="1809797" cy="1809797"/>
          </a:xfrm>
          <a:custGeom>
            <a:avLst/>
            <a:gdLst/>
            <a:ahLst/>
            <a:cxnLst/>
            <a:rect r="r" b="b" t="t" l="l"/>
            <a:pathLst>
              <a:path h="1809797" w="1809797">
                <a:moveTo>
                  <a:pt x="0" y="0"/>
                </a:moveTo>
                <a:lnTo>
                  <a:pt x="1809797" y="0"/>
                </a:lnTo>
                <a:lnTo>
                  <a:pt x="1809797" y="1809798"/>
                </a:lnTo>
                <a:lnTo>
                  <a:pt x="0" y="180979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3844296" y="5696520"/>
            <a:ext cx="6422602" cy="6023537"/>
          </a:xfrm>
          <a:custGeom>
            <a:avLst/>
            <a:gdLst/>
            <a:ahLst/>
            <a:cxnLst/>
            <a:rect r="r" b="b" t="t" l="l"/>
            <a:pathLst>
              <a:path h="6023537" w="6422602">
                <a:moveTo>
                  <a:pt x="0" y="0"/>
                </a:moveTo>
                <a:lnTo>
                  <a:pt x="6422602" y="0"/>
                </a:lnTo>
                <a:lnTo>
                  <a:pt x="6422602" y="6023537"/>
                </a:lnTo>
                <a:lnTo>
                  <a:pt x="0" y="602353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125845" t="-209189" r="0" b="-2535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-851883">
            <a:off x="11451169" y="-141177"/>
            <a:ext cx="6784373" cy="4130968"/>
          </a:xfrm>
          <a:custGeom>
            <a:avLst/>
            <a:gdLst/>
            <a:ahLst/>
            <a:cxnLst/>
            <a:rect r="r" b="b" t="t" l="l"/>
            <a:pathLst>
              <a:path h="4130968" w="6784373">
                <a:moveTo>
                  <a:pt x="0" y="0"/>
                </a:moveTo>
                <a:lnTo>
                  <a:pt x="6784373" y="0"/>
                </a:lnTo>
                <a:lnTo>
                  <a:pt x="6784373" y="4130968"/>
                </a:lnTo>
                <a:lnTo>
                  <a:pt x="0" y="4130968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125845" t="-225978" r="0" b="-154164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-697336" y="4758715"/>
            <a:ext cx="4138631" cy="6623318"/>
          </a:xfrm>
          <a:custGeom>
            <a:avLst/>
            <a:gdLst/>
            <a:ahLst/>
            <a:cxnLst/>
            <a:rect r="r" b="b" t="t" l="l"/>
            <a:pathLst>
              <a:path h="6623318" w="4138631">
                <a:moveTo>
                  <a:pt x="0" y="0"/>
                </a:moveTo>
                <a:lnTo>
                  <a:pt x="4138631" y="0"/>
                </a:lnTo>
                <a:lnTo>
                  <a:pt x="4138631" y="6623318"/>
                </a:lnTo>
                <a:lnTo>
                  <a:pt x="0" y="6623318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150583" r="-212332" b="-2055"/>
            </a:stretch>
          </a:blipFill>
        </p:spPr>
      </p:sp>
      <p:sp>
        <p:nvSpPr>
          <p:cNvPr name="AutoShape 7" id="7"/>
          <p:cNvSpPr/>
          <p:nvPr/>
        </p:nvSpPr>
        <p:spPr>
          <a:xfrm flipV="true">
            <a:off x="-438650" y="5696520"/>
            <a:ext cx="10026642" cy="0"/>
          </a:xfrm>
          <a:prstGeom prst="line">
            <a:avLst/>
          </a:prstGeom>
          <a:ln cap="flat" w="190500">
            <a:solidFill>
              <a:srgbClr val="94CB64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8" id="8"/>
          <p:cNvSpPr/>
          <p:nvPr/>
        </p:nvSpPr>
        <p:spPr>
          <a:xfrm flipH="false" flipV="false" rot="-5400000">
            <a:off x="10044060" y="3019531"/>
            <a:ext cx="5270009" cy="6252632"/>
          </a:xfrm>
          <a:custGeom>
            <a:avLst/>
            <a:gdLst/>
            <a:ahLst/>
            <a:cxnLst/>
            <a:rect r="r" b="b" t="t" l="l"/>
            <a:pathLst>
              <a:path h="6252632" w="5270009">
                <a:moveTo>
                  <a:pt x="0" y="0"/>
                </a:moveTo>
                <a:lnTo>
                  <a:pt x="5270009" y="0"/>
                </a:lnTo>
                <a:lnTo>
                  <a:pt x="5270009" y="6252633"/>
                </a:lnTo>
                <a:lnTo>
                  <a:pt x="0" y="625263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-296243" b="-332326"/>
            </a:stretch>
          </a:blipFill>
        </p:spPr>
      </p:sp>
      <p:sp>
        <p:nvSpPr>
          <p:cNvPr name="TextBox 9" id="9"/>
          <p:cNvSpPr txBox="true"/>
          <p:nvPr/>
        </p:nvSpPr>
        <p:spPr>
          <a:xfrm rot="0">
            <a:off x="-3119607" y="516371"/>
            <a:ext cx="14167784" cy="643889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2659"/>
              </a:lnSpc>
            </a:pPr>
            <a:r>
              <a:rPr lang="en-US" sz="37614">
                <a:solidFill>
                  <a:srgbClr val="FFFFFF"/>
                </a:solidFill>
                <a:latin typeface="Themysion"/>
                <a:ea typeface="Themysion"/>
                <a:cs typeface="Themysion"/>
                <a:sym typeface="Themysion"/>
              </a:rPr>
              <a:t>sing</a:t>
            </a:r>
          </a:p>
        </p:txBody>
      </p:sp>
      <p:sp>
        <p:nvSpPr>
          <p:cNvPr name="Freeform 10" id="10"/>
          <p:cNvSpPr/>
          <p:nvPr/>
        </p:nvSpPr>
        <p:spPr>
          <a:xfrm flipH="false" flipV="false" rot="-383774">
            <a:off x="8178853" y="4467208"/>
            <a:ext cx="2458623" cy="2458623"/>
          </a:xfrm>
          <a:custGeom>
            <a:avLst/>
            <a:gdLst/>
            <a:ahLst/>
            <a:cxnLst/>
            <a:rect r="r" b="b" t="t" l="l"/>
            <a:pathLst>
              <a:path h="2458623" w="2458623">
                <a:moveTo>
                  <a:pt x="0" y="0"/>
                </a:moveTo>
                <a:lnTo>
                  <a:pt x="2458624" y="0"/>
                </a:lnTo>
                <a:lnTo>
                  <a:pt x="2458624" y="2458624"/>
                </a:lnTo>
                <a:lnTo>
                  <a:pt x="0" y="2458624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4643087" y="6814986"/>
            <a:ext cx="1160540" cy="1078396"/>
          </a:xfrm>
          <a:custGeom>
            <a:avLst/>
            <a:gdLst/>
            <a:ahLst/>
            <a:cxnLst/>
            <a:rect r="r" b="b" t="t" l="l"/>
            <a:pathLst>
              <a:path h="1078396" w="1160540">
                <a:moveTo>
                  <a:pt x="0" y="0"/>
                </a:moveTo>
                <a:lnTo>
                  <a:pt x="1160540" y="0"/>
                </a:lnTo>
                <a:lnTo>
                  <a:pt x="1160540" y="1078397"/>
                </a:lnTo>
                <a:lnTo>
                  <a:pt x="0" y="1078397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TextBox 12" id="12"/>
          <p:cNvSpPr txBox="true"/>
          <p:nvPr/>
        </p:nvSpPr>
        <p:spPr>
          <a:xfrm rot="0">
            <a:off x="1094876" y="6836635"/>
            <a:ext cx="3513826" cy="8340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970"/>
              </a:lnSpc>
            </a:pPr>
            <a:r>
              <a:rPr lang="en-US" sz="4979" b="true">
                <a:solidFill>
                  <a:srgbClr val="FFFFFF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NATIONAL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5838012" y="6836568"/>
            <a:ext cx="2540034" cy="8341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966"/>
              </a:lnSpc>
            </a:pPr>
            <a:r>
              <a:rPr lang="en-US" sz="4976" b="true">
                <a:solidFill>
                  <a:srgbClr val="FFFFFF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MONTH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1280781" y="964046"/>
            <a:ext cx="7292678" cy="21449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440"/>
              </a:lnSpc>
            </a:pPr>
            <a:r>
              <a:rPr lang="en-US" sz="12457" spc="1033">
                <a:solidFill>
                  <a:srgbClr val="DCEBF5"/>
                </a:solidFill>
                <a:latin typeface="Ubuntu"/>
                <a:ea typeface="Ubuntu"/>
                <a:cs typeface="Ubuntu"/>
                <a:sym typeface="Ubuntu"/>
              </a:rPr>
              <a:t>LET </a:t>
            </a:r>
            <a:r>
              <a:rPr lang="en-US" b="true" sz="12457" spc="1033">
                <a:solidFill>
                  <a:srgbClr val="DCEBF5"/>
                </a:solidFill>
                <a:latin typeface="Ubuntu Bold"/>
                <a:ea typeface="Ubuntu Bold"/>
                <a:cs typeface="Ubuntu Bold"/>
                <a:sym typeface="Ubuntu Bold"/>
              </a:rPr>
              <a:t>LIFE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19FC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306106" y="3564701"/>
            <a:ext cx="4851320" cy="7763881"/>
          </a:xfrm>
          <a:custGeom>
            <a:avLst/>
            <a:gdLst/>
            <a:ahLst/>
            <a:cxnLst/>
            <a:rect r="r" b="b" t="t" l="l"/>
            <a:pathLst>
              <a:path h="7763881" w="4851320">
                <a:moveTo>
                  <a:pt x="0" y="0"/>
                </a:moveTo>
                <a:lnTo>
                  <a:pt x="4851319" y="0"/>
                </a:lnTo>
                <a:lnTo>
                  <a:pt x="4851319" y="7763881"/>
                </a:lnTo>
                <a:lnTo>
                  <a:pt x="0" y="776388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150583" r="-212332" b="-2055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-37726" y="6554658"/>
            <a:ext cx="1598612" cy="1739587"/>
          </a:xfrm>
          <a:custGeom>
            <a:avLst/>
            <a:gdLst/>
            <a:ahLst/>
            <a:cxnLst/>
            <a:rect r="r" b="b" t="t" l="l"/>
            <a:pathLst>
              <a:path h="1739587" w="1598612">
                <a:moveTo>
                  <a:pt x="0" y="0"/>
                </a:moveTo>
                <a:lnTo>
                  <a:pt x="1598612" y="0"/>
                </a:lnTo>
                <a:lnTo>
                  <a:pt x="1598612" y="1739587"/>
                </a:lnTo>
                <a:lnTo>
                  <a:pt x="0" y="173958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8818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4479298" y="6488199"/>
            <a:ext cx="5907245" cy="5540202"/>
          </a:xfrm>
          <a:custGeom>
            <a:avLst/>
            <a:gdLst/>
            <a:ahLst/>
            <a:cxnLst/>
            <a:rect r="r" b="b" t="t" l="l"/>
            <a:pathLst>
              <a:path h="5540202" w="5907245">
                <a:moveTo>
                  <a:pt x="0" y="0"/>
                </a:moveTo>
                <a:lnTo>
                  <a:pt x="5907245" y="0"/>
                </a:lnTo>
                <a:lnTo>
                  <a:pt x="5907245" y="5540202"/>
                </a:lnTo>
                <a:lnTo>
                  <a:pt x="0" y="554020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125845" t="-209189" r="0" b="-2535"/>
            </a:stretch>
          </a:blipFill>
        </p:spPr>
      </p:sp>
      <p:sp>
        <p:nvSpPr>
          <p:cNvPr name="Freeform 5" id="5"/>
          <p:cNvSpPr/>
          <p:nvPr/>
        </p:nvSpPr>
        <p:spPr>
          <a:xfrm flipH="true" flipV="false" rot="-622473">
            <a:off x="15397489" y="8664228"/>
            <a:ext cx="1859618" cy="1859618"/>
          </a:xfrm>
          <a:custGeom>
            <a:avLst/>
            <a:gdLst/>
            <a:ahLst/>
            <a:cxnLst/>
            <a:rect r="r" b="b" t="t" l="l"/>
            <a:pathLst>
              <a:path h="1859618" w="1859618">
                <a:moveTo>
                  <a:pt x="1859619" y="0"/>
                </a:moveTo>
                <a:lnTo>
                  <a:pt x="0" y="0"/>
                </a:lnTo>
                <a:lnTo>
                  <a:pt x="0" y="1859618"/>
                </a:lnTo>
                <a:lnTo>
                  <a:pt x="1859619" y="1859618"/>
                </a:lnTo>
                <a:lnTo>
                  <a:pt x="1859619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grpSp>
        <p:nvGrpSpPr>
          <p:cNvPr name="Group 6" id="6"/>
          <p:cNvGrpSpPr/>
          <p:nvPr/>
        </p:nvGrpSpPr>
        <p:grpSpPr>
          <a:xfrm rot="0">
            <a:off x="-705264" y="-1194416"/>
            <a:ext cx="20030954" cy="3830081"/>
            <a:chOff x="0" y="0"/>
            <a:chExt cx="11870195" cy="2269677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1870195" cy="2269677"/>
            </a:xfrm>
            <a:custGeom>
              <a:avLst/>
              <a:gdLst/>
              <a:ahLst/>
              <a:cxnLst/>
              <a:rect r="r" b="b" t="t" l="l"/>
              <a:pathLst>
                <a:path h="2269677" w="11870195">
                  <a:moveTo>
                    <a:pt x="0" y="0"/>
                  </a:moveTo>
                  <a:lnTo>
                    <a:pt x="11870195" y="0"/>
                  </a:lnTo>
                  <a:lnTo>
                    <a:pt x="11870195" y="2269677"/>
                  </a:lnTo>
                  <a:lnTo>
                    <a:pt x="0" y="2269677"/>
                  </a:lnTo>
                  <a:close/>
                </a:path>
              </a:pathLst>
            </a:custGeom>
            <a:solidFill>
              <a:srgbClr val="DCEBF5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28575"/>
              <a:ext cx="11870195" cy="229825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433"/>
                </a:lnSpc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-851883">
            <a:off x="12041719" y="-32308"/>
            <a:ext cx="6784373" cy="4130968"/>
          </a:xfrm>
          <a:custGeom>
            <a:avLst/>
            <a:gdLst/>
            <a:ahLst/>
            <a:cxnLst/>
            <a:rect r="r" b="b" t="t" l="l"/>
            <a:pathLst>
              <a:path h="4130968" w="6784373">
                <a:moveTo>
                  <a:pt x="0" y="0"/>
                </a:moveTo>
                <a:lnTo>
                  <a:pt x="6784373" y="0"/>
                </a:lnTo>
                <a:lnTo>
                  <a:pt x="6784373" y="4130968"/>
                </a:lnTo>
                <a:lnTo>
                  <a:pt x="0" y="413096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125845" t="-225978" r="0" b="-154164"/>
            </a:stretch>
          </a:blipFill>
        </p:spPr>
      </p:sp>
      <p:grpSp>
        <p:nvGrpSpPr>
          <p:cNvPr name="Group 10" id="10"/>
          <p:cNvGrpSpPr/>
          <p:nvPr/>
        </p:nvGrpSpPr>
        <p:grpSpPr>
          <a:xfrm rot="0">
            <a:off x="5621689" y="8294245"/>
            <a:ext cx="6547084" cy="934634"/>
            <a:chOff x="0" y="0"/>
            <a:chExt cx="8729445" cy="1246179"/>
          </a:xfrm>
        </p:grpSpPr>
        <p:sp>
          <p:nvSpPr>
            <p:cNvPr name="TextBox 11" id="11"/>
            <p:cNvSpPr txBox="true"/>
            <p:nvPr/>
          </p:nvSpPr>
          <p:spPr>
            <a:xfrm rot="0">
              <a:off x="0" y="147721"/>
              <a:ext cx="4060526" cy="93971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6041"/>
                </a:lnSpc>
              </a:pPr>
              <a:r>
                <a:rPr lang="en-US" sz="4315" b="true">
                  <a:solidFill>
                    <a:srgbClr val="FFFFFF"/>
                  </a:solidFill>
                  <a:latin typeface="Montserrat Classic Bold"/>
                  <a:ea typeface="Montserrat Classic Bold"/>
                  <a:cs typeface="Montserrat Classic Bold"/>
                  <a:sym typeface="Montserrat Classic Bold"/>
                </a:rPr>
                <a:t>NATIONAL</a:t>
              </a:r>
            </a:p>
          </p:txBody>
        </p:sp>
        <p:sp>
          <p:nvSpPr>
            <p:cNvPr name="Freeform 12" id="12"/>
            <p:cNvSpPr/>
            <p:nvPr/>
          </p:nvSpPr>
          <p:spPr>
            <a:xfrm flipH="false" flipV="false" rot="0">
              <a:off x="4256821" y="0"/>
              <a:ext cx="1341103" cy="1246179"/>
            </a:xfrm>
            <a:custGeom>
              <a:avLst/>
              <a:gdLst/>
              <a:ahLst/>
              <a:cxnLst/>
              <a:rect r="r" b="b" t="t" l="l"/>
              <a:pathLst>
                <a:path h="1246179" w="1341103">
                  <a:moveTo>
                    <a:pt x="0" y="0"/>
                  </a:moveTo>
                  <a:lnTo>
                    <a:pt x="1341103" y="0"/>
                  </a:lnTo>
                  <a:lnTo>
                    <a:pt x="1341103" y="1246179"/>
                  </a:lnTo>
                  <a:lnTo>
                    <a:pt x="0" y="124617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0" t="0" r="0" b="0"/>
              </a:stretch>
            </a:blipFill>
          </p:spPr>
        </p:sp>
        <p:sp>
          <p:nvSpPr>
            <p:cNvPr name="TextBox 13" id="13"/>
            <p:cNvSpPr txBox="true"/>
            <p:nvPr/>
          </p:nvSpPr>
          <p:spPr>
            <a:xfrm rot="0">
              <a:off x="5794219" y="110368"/>
              <a:ext cx="2935226" cy="939589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6038"/>
                </a:lnSpc>
              </a:pPr>
              <a:r>
                <a:rPr lang="en-US" sz="4312" b="true">
                  <a:solidFill>
                    <a:srgbClr val="FFFFFF"/>
                  </a:solidFill>
                  <a:latin typeface="Montserrat Classic Bold"/>
                  <a:ea typeface="Montserrat Classic Bold"/>
                  <a:cs typeface="Montserrat Classic Bold"/>
                  <a:sym typeface="Montserrat Classic Bold"/>
                </a:rPr>
                <a:t>MONTH</a:t>
              </a:r>
            </a:p>
          </p:txBody>
        </p:sp>
      </p:grpSp>
      <p:sp>
        <p:nvSpPr>
          <p:cNvPr name="Freeform 14" id="14"/>
          <p:cNvSpPr/>
          <p:nvPr/>
        </p:nvSpPr>
        <p:spPr>
          <a:xfrm flipH="false" flipV="false" rot="-383774">
            <a:off x="14810986" y="1649217"/>
            <a:ext cx="2490937" cy="2490937"/>
          </a:xfrm>
          <a:custGeom>
            <a:avLst/>
            <a:gdLst/>
            <a:ahLst/>
            <a:cxnLst/>
            <a:rect r="r" b="b" t="t" l="l"/>
            <a:pathLst>
              <a:path h="2490937" w="2490937">
                <a:moveTo>
                  <a:pt x="0" y="0"/>
                </a:moveTo>
                <a:lnTo>
                  <a:pt x="2490937" y="0"/>
                </a:lnTo>
                <a:lnTo>
                  <a:pt x="2490937" y="2490937"/>
                </a:lnTo>
                <a:lnTo>
                  <a:pt x="0" y="2490937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TextBox 15" id="15"/>
          <p:cNvSpPr txBox="true"/>
          <p:nvPr/>
        </p:nvSpPr>
        <p:spPr>
          <a:xfrm rot="0">
            <a:off x="1672205" y="3507551"/>
            <a:ext cx="14943589" cy="4152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518157" indent="-259078" lvl="1">
              <a:lnSpc>
                <a:spcPts val="3359"/>
              </a:lnSpc>
              <a:buFont typeface="Arial"/>
              <a:buChar char="•"/>
            </a:pPr>
            <a:r>
              <a:rPr lang="en-US" sz="2399">
                <a:solidFill>
                  <a:srgbClr val="FFFFFF"/>
                </a:solidFill>
                <a:latin typeface="Ubuntu"/>
                <a:ea typeface="Ubuntu"/>
                <a:cs typeface="Ubuntu"/>
                <a:sym typeface="Ubuntu"/>
              </a:rPr>
              <a:t>Subtitle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1028700" y="1042568"/>
            <a:ext cx="7535527" cy="8370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701"/>
              </a:lnSpc>
            </a:pPr>
            <a:r>
              <a:rPr lang="en-US" b="true" sz="4786" spc="397">
                <a:solidFill>
                  <a:srgbClr val="019FCF"/>
                </a:solidFill>
                <a:latin typeface="Ubuntu Bold"/>
                <a:ea typeface="Ubuntu Bold"/>
                <a:cs typeface="Ubuntu Bold"/>
                <a:sym typeface="Ubuntu Bold"/>
              </a:rPr>
              <a:t>DONATION PROVIDES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7512556" y="192530"/>
            <a:ext cx="8141975" cy="2443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966"/>
              </a:lnSpc>
            </a:pPr>
            <a:r>
              <a:rPr lang="en-US" sz="14261">
                <a:solidFill>
                  <a:srgbClr val="019FCF"/>
                </a:solidFill>
                <a:latin typeface="Themysion"/>
                <a:ea typeface="Themysion"/>
                <a:cs typeface="Themysion"/>
                <a:sym typeface="Themysion"/>
              </a:rPr>
              <a:t>second chances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19FC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4305678" y="4746798"/>
            <a:ext cx="5907245" cy="5540202"/>
          </a:xfrm>
          <a:custGeom>
            <a:avLst/>
            <a:gdLst/>
            <a:ahLst/>
            <a:cxnLst/>
            <a:rect r="r" b="b" t="t" l="l"/>
            <a:pathLst>
              <a:path h="5540202" w="5907245">
                <a:moveTo>
                  <a:pt x="0" y="0"/>
                </a:moveTo>
                <a:lnTo>
                  <a:pt x="5907244" y="0"/>
                </a:lnTo>
                <a:lnTo>
                  <a:pt x="5907244" y="5540202"/>
                </a:lnTo>
                <a:lnTo>
                  <a:pt x="0" y="554020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125845" t="-209189" r="0" b="-2535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502409">
            <a:off x="-2454235" y="864858"/>
            <a:ext cx="4851320" cy="7763881"/>
          </a:xfrm>
          <a:custGeom>
            <a:avLst/>
            <a:gdLst/>
            <a:ahLst/>
            <a:cxnLst/>
            <a:rect r="r" b="b" t="t" l="l"/>
            <a:pathLst>
              <a:path h="7763881" w="4851320">
                <a:moveTo>
                  <a:pt x="0" y="0"/>
                </a:moveTo>
                <a:lnTo>
                  <a:pt x="4851320" y="0"/>
                </a:lnTo>
                <a:lnTo>
                  <a:pt x="4851320" y="7763880"/>
                </a:lnTo>
                <a:lnTo>
                  <a:pt x="0" y="776388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150583" r="-212332" b="-2055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-1451250" y="7471847"/>
            <a:ext cx="20030954" cy="3572906"/>
            <a:chOff x="0" y="0"/>
            <a:chExt cx="11870195" cy="2117277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11870195" cy="2117277"/>
            </a:xfrm>
            <a:custGeom>
              <a:avLst/>
              <a:gdLst/>
              <a:ahLst/>
              <a:cxnLst/>
              <a:rect r="r" b="b" t="t" l="l"/>
              <a:pathLst>
                <a:path h="2117277" w="11870195">
                  <a:moveTo>
                    <a:pt x="0" y="0"/>
                  </a:moveTo>
                  <a:lnTo>
                    <a:pt x="11870195" y="0"/>
                  </a:lnTo>
                  <a:lnTo>
                    <a:pt x="11870195" y="2117277"/>
                  </a:lnTo>
                  <a:lnTo>
                    <a:pt x="0" y="2117277"/>
                  </a:lnTo>
                  <a:close/>
                </a:path>
              </a:pathLst>
            </a:custGeom>
            <a:solidFill>
              <a:srgbClr val="DCEBF5"/>
            </a:solidFill>
          </p:spPr>
        </p:sp>
        <p:sp>
          <p:nvSpPr>
            <p:cNvPr name="TextBox 6" id="6"/>
            <p:cNvSpPr txBox="true"/>
            <p:nvPr/>
          </p:nvSpPr>
          <p:spPr>
            <a:xfrm>
              <a:off x="0" y="-28575"/>
              <a:ext cx="11870195" cy="214585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433"/>
                </a:lnSpc>
              </a:pPr>
            </a:p>
          </p:txBody>
        </p:sp>
      </p:grpSp>
      <p:sp>
        <p:nvSpPr>
          <p:cNvPr name="Freeform 7" id="7"/>
          <p:cNvSpPr/>
          <p:nvPr/>
        </p:nvSpPr>
        <p:spPr>
          <a:xfrm flipH="false" flipV="false" rot="-851883">
            <a:off x="11961100" y="-153094"/>
            <a:ext cx="6784373" cy="4130968"/>
          </a:xfrm>
          <a:custGeom>
            <a:avLst/>
            <a:gdLst/>
            <a:ahLst/>
            <a:cxnLst/>
            <a:rect r="r" b="b" t="t" l="l"/>
            <a:pathLst>
              <a:path h="4130968" w="6784373">
                <a:moveTo>
                  <a:pt x="0" y="0"/>
                </a:moveTo>
                <a:lnTo>
                  <a:pt x="6784372" y="0"/>
                </a:lnTo>
                <a:lnTo>
                  <a:pt x="6784372" y="4130968"/>
                </a:lnTo>
                <a:lnTo>
                  <a:pt x="0" y="413096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125845" t="-225978" r="0" b="-154164"/>
            </a:stretch>
          </a:blipFill>
        </p:spPr>
      </p:sp>
      <p:grpSp>
        <p:nvGrpSpPr>
          <p:cNvPr name="Group 8" id="8"/>
          <p:cNvGrpSpPr/>
          <p:nvPr/>
        </p:nvGrpSpPr>
        <p:grpSpPr>
          <a:xfrm rot="0">
            <a:off x="10712216" y="8323666"/>
            <a:ext cx="6547084" cy="934634"/>
            <a:chOff x="0" y="0"/>
            <a:chExt cx="8729445" cy="1246179"/>
          </a:xfrm>
        </p:grpSpPr>
        <p:sp>
          <p:nvSpPr>
            <p:cNvPr name="TextBox 9" id="9"/>
            <p:cNvSpPr txBox="true"/>
            <p:nvPr/>
          </p:nvSpPr>
          <p:spPr>
            <a:xfrm rot="0">
              <a:off x="0" y="147721"/>
              <a:ext cx="4060526" cy="93971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6041"/>
                </a:lnSpc>
              </a:pPr>
              <a:r>
                <a:rPr lang="en-US" sz="4315" b="true">
                  <a:solidFill>
                    <a:srgbClr val="019FCF"/>
                  </a:solidFill>
                  <a:latin typeface="Montserrat Classic Bold"/>
                  <a:ea typeface="Montserrat Classic Bold"/>
                  <a:cs typeface="Montserrat Classic Bold"/>
                  <a:sym typeface="Montserrat Classic Bold"/>
                </a:rPr>
                <a:t>NATIONAL</a:t>
              </a:r>
            </a:p>
          </p:txBody>
        </p:sp>
        <p:sp>
          <p:nvSpPr>
            <p:cNvPr name="Freeform 10" id="10"/>
            <p:cNvSpPr/>
            <p:nvPr/>
          </p:nvSpPr>
          <p:spPr>
            <a:xfrm flipH="false" flipV="false" rot="0">
              <a:off x="4256821" y="0"/>
              <a:ext cx="1341103" cy="1246179"/>
            </a:xfrm>
            <a:custGeom>
              <a:avLst/>
              <a:gdLst/>
              <a:ahLst/>
              <a:cxnLst/>
              <a:rect r="r" b="b" t="t" l="l"/>
              <a:pathLst>
                <a:path h="1246179" w="1341103">
                  <a:moveTo>
                    <a:pt x="0" y="0"/>
                  </a:moveTo>
                  <a:lnTo>
                    <a:pt x="1341103" y="0"/>
                  </a:lnTo>
                  <a:lnTo>
                    <a:pt x="1341103" y="1246179"/>
                  </a:lnTo>
                  <a:lnTo>
                    <a:pt x="0" y="124617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0" t="0" r="0" b="0"/>
              </a:stretch>
            </a:blipFill>
          </p:spPr>
        </p:sp>
        <p:sp>
          <p:nvSpPr>
            <p:cNvPr name="TextBox 11" id="11"/>
            <p:cNvSpPr txBox="true"/>
            <p:nvPr/>
          </p:nvSpPr>
          <p:spPr>
            <a:xfrm rot="0">
              <a:off x="5794219" y="110368"/>
              <a:ext cx="2935226" cy="939589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6038"/>
                </a:lnSpc>
              </a:pPr>
              <a:r>
                <a:rPr lang="en-US" sz="4312" b="true">
                  <a:solidFill>
                    <a:srgbClr val="019FCF"/>
                  </a:solidFill>
                  <a:latin typeface="Montserrat Classic Bold"/>
                  <a:ea typeface="Montserrat Classic Bold"/>
                  <a:cs typeface="Montserrat Classic Bold"/>
                  <a:sym typeface="Montserrat Classic Bold"/>
                </a:rPr>
                <a:t>MONTH</a:t>
              </a:r>
            </a:p>
          </p:txBody>
        </p:sp>
      </p:grpSp>
      <p:grpSp>
        <p:nvGrpSpPr>
          <p:cNvPr name="Group 12" id="12"/>
          <p:cNvGrpSpPr/>
          <p:nvPr/>
        </p:nvGrpSpPr>
        <p:grpSpPr>
          <a:xfrm rot="0">
            <a:off x="1481348" y="7707528"/>
            <a:ext cx="8141975" cy="2166910"/>
            <a:chOff x="0" y="0"/>
            <a:chExt cx="10855966" cy="2889213"/>
          </a:xfrm>
        </p:grpSpPr>
        <p:sp>
          <p:nvSpPr>
            <p:cNvPr name="TextBox 13" id="13"/>
            <p:cNvSpPr txBox="true"/>
            <p:nvPr/>
          </p:nvSpPr>
          <p:spPr>
            <a:xfrm rot="0">
              <a:off x="35566" y="848504"/>
              <a:ext cx="10047369" cy="107790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6701"/>
                </a:lnSpc>
              </a:pPr>
              <a:r>
                <a:rPr lang="en-US" b="true" sz="4786" spc="397">
                  <a:solidFill>
                    <a:srgbClr val="019FCF"/>
                  </a:solidFill>
                  <a:latin typeface="Ubuntu Bold"/>
                  <a:ea typeface="Ubuntu Bold"/>
                  <a:cs typeface="Ubuntu Bold"/>
                  <a:sym typeface="Ubuntu Bold"/>
                </a:rPr>
                <a:t>LET LIFE </a:t>
              </a:r>
            </a:p>
          </p:txBody>
        </p:sp>
        <p:sp>
          <p:nvSpPr>
            <p:cNvPr name="TextBox 14" id="14"/>
            <p:cNvSpPr txBox="true"/>
            <p:nvPr/>
          </p:nvSpPr>
          <p:spPr>
            <a:xfrm rot="0">
              <a:off x="0" y="-276225"/>
              <a:ext cx="10855966" cy="316543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9966"/>
                </a:lnSpc>
              </a:pPr>
              <a:r>
                <a:rPr lang="en-US" sz="14261">
                  <a:solidFill>
                    <a:srgbClr val="019FCF"/>
                  </a:solidFill>
                  <a:latin typeface="Themysion"/>
                  <a:ea typeface="Themysion"/>
                  <a:cs typeface="Themysion"/>
                  <a:sym typeface="Themysion"/>
                </a:rPr>
                <a:t>sing</a:t>
              </a:r>
            </a:p>
          </p:txBody>
        </p:sp>
      </p:grpSp>
      <p:sp>
        <p:nvSpPr>
          <p:cNvPr name="TextBox 15" id="15"/>
          <p:cNvSpPr txBox="true"/>
          <p:nvPr/>
        </p:nvSpPr>
        <p:spPr>
          <a:xfrm rot="0">
            <a:off x="2048492" y="1538660"/>
            <a:ext cx="1776086" cy="8937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89"/>
              </a:lnSpc>
            </a:pPr>
            <a:r>
              <a:rPr lang="en-US" sz="5277">
                <a:solidFill>
                  <a:srgbClr val="DCEBF5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TITLE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1969003" y="3035955"/>
            <a:ext cx="14943589" cy="4152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518157" indent="-259078" lvl="1">
              <a:lnSpc>
                <a:spcPts val="3359"/>
              </a:lnSpc>
              <a:buFont typeface="Arial"/>
              <a:buChar char="•"/>
            </a:pPr>
            <a:r>
              <a:rPr lang="en-US" sz="2399">
                <a:solidFill>
                  <a:srgbClr val="FFFFFF"/>
                </a:solidFill>
                <a:latin typeface="Ubuntu"/>
                <a:ea typeface="Ubuntu"/>
                <a:cs typeface="Ubuntu"/>
                <a:sym typeface="Ubuntu"/>
              </a:rPr>
              <a:t>Subtitle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DAGXhA3Ux6s</dc:identifier>
  <dcterms:modified xsi:type="dcterms:W3CDTF">2011-08-01T06:04:30Z</dcterms:modified>
  <cp:revision>1</cp:revision>
  <dc:title>PPT Template DLM 2025</dc:title>
</cp:coreProperties>
</file>